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26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20.05.2020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20.05.2020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20.05.2020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260648"/>
            <a:ext cx="7772400" cy="1103436"/>
          </a:xfrm>
        </p:spPr>
        <p:txBody>
          <a:bodyPr/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ДОШКОЛЬНОЕ УЧРЕЖДЕНИЕ ДЕТСКИЙ САД «ЛЕВУШКА»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912145" y="5013176"/>
            <a:ext cx="3952528" cy="1617216"/>
          </a:xfrm>
        </p:spPr>
        <p:txBody>
          <a:bodyPr/>
          <a:lstStyle/>
          <a:p>
            <a:pPr algn="r"/>
            <a:r>
              <a:rPr lang="ru-RU" dirty="0" smtClean="0">
                <a:solidFill>
                  <a:schemeClr val="tx1"/>
                </a:solidFill>
              </a:rPr>
              <a:t>Презентацию выполнила</a:t>
            </a:r>
          </a:p>
          <a:p>
            <a:pPr algn="r"/>
            <a:r>
              <a:rPr lang="ru-RU" dirty="0" smtClean="0">
                <a:solidFill>
                  <a:schemeClr val="tx1"/>
                </a:solidFill>
              </a:rPr>
              <a:t> воспитатель 1 квалификационной </a:t>
            </a:r>
          </a:p>
          <a:p>
            <a:pPr algn="r"/>
            <a:r>
              <a:rPr lang="ru-RU" dirty="0" smtClean="0">
                <a:solidFill>
                  <a:schemeClr val="tx1"/>
                </a:solidFill>
              </a:rPr>
              <a:t>категории Новикова Е.А.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686" y="1700808"/>
            <a:ext cx="8568952" cy="2168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5810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516216" y="338328"/>
            <a:ext cx="2170584" cy="6043000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улицам нашего поселка проезжали органы власти и поздравляли ветеранов и жителей с великим праздником , с Днем Победы!</a:t>
            </a:r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2" name="Picture 2" descr="C:\Users\Admin\Desktop\окна победы\IMG-20200509-WA00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6336704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9200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436096" y="338328"/>
            <a:ext cx="3250704" cy="5898984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вечером все жители зажгли свечи , в память наших прадедов, дедов и солдат.</a:t>
            </a:r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6" name="Picture 2" descr="C:\Users\Admin\Desktop\окна победы\IMG-20200509-WA00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5950"/>
            <a:ext cx="4623978" cy="6165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697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Admin\Desktop\besplatnaya-otkritka-na-den-pobedi.ori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530" y="316026"/>
            <a:ext cx="8408063" cy="5944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7723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868144" y="718607"/>
            <a:ext cx="3024336" cy="540060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Сегодня, в не простое время для всех граждан России, когда мы не можем выйти на монументы славы наших героев, мы запустили в подготовительной группе «Ручеек» акцию «ОКНА ПОБЕДЫ»  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2050" name="Picture 2" descr="C:\Users\Admin\Desktop\окна победы\IMG-20200509-WA0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596" y="692696"/>
            <a:ext cx="5571999" cy="5571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2940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002440"/>
          </a:xfrm>
        </p:spPr>
        <p:txBody>
          <a:bodyPr>
            <a:normAutofit/>
          </a:bodyPr>
          <a:lstStyle/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C:\Users\Admin\Desktop\окна победы\IMG-20200511-WA000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4176464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dmin\Desktop\окна победы\IMG-20200511-WA000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132856"/>
            <a:ext cx="4392488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2826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dmin\Desktop\окна победы\IMG-20200511-WA000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238044"/>
            <a:ext cx="4392488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Admin\Desktop\окна победы\IMG-20200511-WA0005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8880"/>
            <a:ext cx="4241924" cy="4241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1362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148064" y="338328"/>
            <a:ext cx="3538736" cy="5898984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chemeClr val="tx1"/>
                </a:solidFill>
              </a:rPr>
              <a:t>Праздник Победы</a:t>
            </a:r>
            <a:r>
              <a:rPr lang="ru-RU" sz="2400" b="1" dirty="0">
                <a:solidFill>
                  <a:schemeClr val="tx1"/>
                </a:solidFill>
              </a:rPr>
              <a:t/>
            </a:r>
            <a:br>
              <a:rPr lang="ru-RU" sz="2400" b="1" dirty="0">
                <a:solidFill>
                  <a:schemeClr val="tx1"/>
                </a:solidFill>
              </a:rPr>
            </a:br>
            <a:r>
              <a:rPr lang="ru-RU" sz="2400" b="1" dirty="0">
                <a:solidFill>
                  <a:schemeClr val="tx1"/>
                </a:solidFill>
              </a:rPr>
              <a:t>Народ отмечает.</a:t>
            </a:r>
            <a:r>
              <a:rPr lang="ru-RU" sz="2400" b="1" dirty="0">
                <a:solidFill>
                  <a:schemeClr val="tx1"/>
                </a:solidFill>
              </a:rPr>
              <a:t/>
            </a:r>
            <a:br>
              <a:rPr lang="ru-RU" sz="2400" b="1" dirty="0">
                <a:solidFill>
                  <a:schemeClr val="tx1"/>
                </a:solidFill>
              </a:rPr>
            </a:br>
            <a:r>
              <a:rPr lang="ru-RU" sz="2400" b="1" dirty="0">
                <a:solidFill>
                  <a:schemeClr val="tx1"/>
                </a:solidFill>
              </a:rPr>
              <a:t>Шарик воздушный</a:t>
            </a:r>
            <a:r>
              <a:rPr lang="ru-RU" sz="2400" b="1" dirty="0">
                <a:solidFill>
                  <a:schemeClr val="tx1"/>
                </a:solidFill>
              </a:rPr>
              <a:t/>
            </a:r>
            <a:br>
              <a:rPr lang="ru-RU" sz="2400" b="1" dirty="0">
                <a:solidFill>
                  <a:schemeClr val="tx1"/>
                </a:solidFill>
              </a:rPr>
            </a:br>
            <a:r>
              <a:rPr lang="ru-RU" sz="2400" b="1" dirty="0">
                <a:solidFill>
                  <a:schemeClr val="tx1"/>
                </a:solidFill>
              </a:rPr>
              <a:t>В небо взлетает.</a:t>
            </a:r>
            <a:r>
              <a:rPr lang="ru-RU" sz="2400" b="1" dirty="0">
                <a:solidFill>
                  <a:schemeClr val="tx1"/>
                </a:solidFill>
              </a:rPr>
              <a:t/>
            </a:r>
            <a:br>
              <a:rPr lang="ru-RU" sz="2400" b="1" dirty="0">
                <a:solidFill>
                  <a:schemeClr val="tx1"/>
                </a:solidFill>
              </a:rPr>
            </a:br>
            <a:r>
              <a:rPr lang="ru-RU" sz="2400" b="1" dirty="0">
                <a:solidFill>
                  <a:schemeClr val="tx1"/>
                </a:solidFill>
              </a:rPr>
              <a:t/>
            </a:r>
            <a:br>
              <a:rPr lang="ru-RU" sz="2400" b="1" dirty="0">
                <a:solidFill>
                  <a:schemeClr val="tx1"/>
                </a:solidFill>
              </a:rPr>
            </a:br>
            <a:r>
              <a:rPr lang="ru-RU" sz="2400" b="1" dirty="0">
                <a:solidFill>
                  <a:schemeClr val="tx1"/>
                </a:solidFill>
              </a:rPr>
              <a:t>Песни звучат</a:t>
            </a:r>
            <a:r>
              <a:rPr lang="ru-RU" sz="2400" b="1" dirty="0">
                <a:solidFill>
                  <a:schemeClr val="tx1"/>
                </a:solidFill>
              </a:rPr>
              <a:t/>
            </a:r>
            <a:br>
              <a:rPr lang="ru-RU" sz="2400" b="1" dirty="0">
                <a:solidFill>
                  <a:schemeClr val="tx1"/>
                </a:solidFill>
              </a:rPr>
            </a:br>
            <a:r>
              <a:rPr lang="ru-RU" sz="2400" b="1" dirty="0">
                <a:solidFill>
                  <a:schemeClr val="tx1"/>
                </a:solidFill>
              </a:rPr>
              <a:t>О далёкой войне.</a:t>
            </a:r>
            <a:r>
              <a:rPr lang="ru-RU" sz="2400" b="1" dirty="0">
                <a:solidFill>
                  <a:schemeClr val="tx1"/>
                </a:solidFill>
              </a:rPr>
              <a:t/>
            </a:r>
            <a:br>
              <a:rPr lang="ru-RU" sz="2400" b="1" dirty="0">
                <a:solidFill>
                  <a:schemeClr val="tx1"/>
                </a:solidFill>
              </a:rPr>
            </a:br>
            <a:r>
              <a:rPr lang="ru-RU" sz="2400" b="1" dirty="0">
                <a:solidFill>
                  <a:schemeClr val="tx1"/>
                </a:solidFill>
              </a:rPr>
              <a:t>Гордо гвоздику</a:t>
            </a:r>
            <a:r>
              <a:rPr lang="ru-RU" sz="2400" b="1" dirty="0">
                <a:solidFill>
                  <a:schemeClr val="tx1"/>
                </a:solidFill>
              </a:rPr>
              <a:t/>
            </a:r>
            <a:br>
              <a:rPr lang="ru-RU" sz="2400" b="1" dirty="0">
                <a:solidFill>
                  <a:schemeClr val="tx1"/>
                </a:solidFill>
              </a:rPr>
            </a:br>
            <a:r>
              <a:rPr lang="ru-RU" sz="2400" b="1" dirty="0">
                <a:solidFill>
                  <a:schemeClr val="tx1"/>
                </a:solidFill>
              </a:rPr>
              <a:t>Держу я в руке</a:t>
            </a:r>
            <a:r>
              <a:rPr lang="ru-RU" sz="2400" b="1" dirty="0" smtClean="0">
                <a:solidFill>
                  <a:schemeClr val="tx1"/>
                </a:solidFill>
              </a:rPr>
              <a:t>!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C:\Users\Admin\Desktop\окна победы\IMG-20200507-WA00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6672"/>
            <a:ext cx="4320480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520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932040" y="338327"/>
            <a:ext cx="3754760" cy="5821963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Пусть сегодня солнышко</a:t>
            </a:r>
            <a:b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Радостно проснется,</a:t>
            </a:r>
            <a:b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Глянет к нам в </a:t>
            </a:r>
            <a:r>
              <a:rPr lang="ru-RU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оконышко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b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Ясно улыбнется,</a:t>
            </a:r>
            <a:b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Ветерок-проказник</a:t>
            </a:r>
            <a:b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Пусть разгонит беды,</a:t>
            </a:r>
            <a:b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Ведь сегодня праздник —</a:t>
            </a:r>
            <a:b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Славный День Победы!</a:t>
            </a:r>
            <a:b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Солнышко пусть светит,</a:t>
            </a:r>
            <a:b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Радуются люди,</a:t>
            </a:r>
            <a:b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Пусть войны на свете</a:t>
            </a:r>
            <a:b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Никогда не будет!</a:t>
            </a:r>
            <a:b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C:\Users\Admin\Desktop\окна победы\IMG-20200508-WA004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03641"/>
            <a:ext cx="4392488" cy="5856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5544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dmin\Desktop\окна победы\IMG-20200508-WA00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58830"/>
            <a:ext cx="6594023" cy="4741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Admin\Desktop\окна победы\IMG-20200507-WA000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132856"/>
            <a:ext cx="6120680" cy="4590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7391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93204" y="5301208"/>
            <a:ext cx="8229600" cy="1252728"/>
          </a:xfrm>
        </p:spPr>
        <p:txBody>
          <a:bodyPr/>
          <a:lstStyle/>
          <a:p>
            <a:endParaRPr lang="ru-RU"/>
          </a:p>
        </p:txBody>
      </p:sp>
      <p:pic>
        <p:nvPicPr>
          <p:cNvPr id="8194" name="Picture 2" descr="C:\Users\Admin\Desktop\окна победы\IMG-20200507-WA00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29359"/>
            <a:ext cx="8712968" cy="4901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152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Admin\Desktop\окна победы\IMG-20200509-WA00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16632"/>
            <a:ext cx="5592621" cy="4194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Admin\Desktop\окна победы\IMG-20200509-WA000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8773" y="2221213"/>
            <a:ext cx="5976664" cy="4482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8879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25</TotalTime>
  <Words>96</Words>
  <Application>Microsoft Office PowerPoint</Application>
  <PresentationFormat>Экран (4:3)</PresentationFormat>
  <Paragraphs>10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Волна</vt:lpstr>
      <vt:lpstr>МУНИЦИПАЛЬНОЕ БЮДЖЕТНОЕ ДОШКОЛЬНОЕ УЧРЕЖДЕНИЕ ДЕТСКИЙ САД «ЛЕВУШКА» </vt:lpstr>
      <vt:lpstr>Презентация PowerPoint</vt:lpstr>
      <vt:lpstr>» </vt:lpstr>
      <vt:lpstr>Презентация PowerPoint</vt:lpstr>
      <vt:lpstr>Праздник Победы Народ отмечает. Шарик воздушный В небо взлетает.  Песни звучат О далёкой войне. Гордо гвоздику Держу я в руке!</vt:lpstr>
      <vt:lpstr>Пусть сегодня солнышко Радостно проснется, Глянет к нам в оконышко, Ясно улыбнется, Ветерок-проказник Пусть разгонит беды, Ведь сегодня праздник — Славный День Победы! Солнышко пусть светит, Радуются люди, Пусть войны на свете Никогда не будет! </vt:lpstr>
      <vt:lpstr>Презентация PowerPoint</vt:lpstr>
      <vt:lpstr>Презентация PowerPoint</vt:lpstr>
      <vt:lpstr>Презентация PowerPoint</vt:lpstr>
      <vt:lpstr>По улицам нашего поселка проезжали органы власти и поздравляли ветеранов и жителей с великим праздником , с Днем Победы!</vt:lpstr>
      <vt:lpstr>А вечером все жители зажгли свечи , в память наших прадедов, дедов и солдат.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ДОШКОЛЬНОЕ УЧРЕЖДЕНИЕ ДЕТСКИЙ САД «ЛЕВУШКА» </dc:title>
  <cp:lastModifiedBy>Пользователь Windows</cp:lastModifiedBy>
  <cp:revision>5</cp:revision>
  <dcterms:modified xsi:type="dcterms:W3CDTF">2020-05-20T09:27:05Z</dcterms:modified>
</cp:coreProperties>
</file>