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4" r:id="rId3"/>
    <p:sldId id="263" r:id="rId4"/>
    <p:sldId id="258" r:id="rId5"/>
    <p:sldId id="259" r:id="rId6"/>
    <p:sldId id="260" r:id="rId7"/>
    <p:sldId id="265" r:id="rId8"/>
    <p:sldId id="266" r:id="rId9"/>
    <p:sldId id="270" r:id="rId10"/>
    <p:sldId id="271" r:id="rId11"/>
    <p:sldId id="27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6B940-65D1-4C84-A5EF-9701F64D47AE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D1899-D9FF-45D2-B6B5-9F82AB42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8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D1899-D9FF-45D2-B6B5-9F82AB42B5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7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6DFD9E2-7EFD-40DF-BF42-A72DE4FBF42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5A26DC-5521-4993-999B-1DF7CA790D6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9E2-7EFD-40DF-BF42-A72DE4FBF42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26DC-5521-4993-999B-1DF7CA790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9E2-7EFD-40DF-BF42-A72DE4FBF42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26DC-5521-4993-999B-1DF7CA790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9E2-7EFD-40DF-BF42-A72DE4FBF42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26DC-5521-4993-999B-1DF7CA790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9E2-7EFD-40DF-BF42-A72DE4FBF42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26DC-5521-4993-999B-1DF7CA790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9E2-7EFD-40DF-BF42-A72DE4FBF42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26DC-5521-4993-999B-1DF7CA790D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9E2-7EFD-40DF-BF42-A72DE4FBF42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26DC-5521-4993-999B-1DF7CA790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9E2-7EFD-40DF-BF42-A72DE4FBF42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26DC-5521-4993-999B-1DF7CA790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9E2-7EFD-40DF-BF42-A72DE4FBF42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26DC-5521-4993-999B-1DF7CA790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9E2-7EFD-40DF-BF42-A72DE4FBF42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26DC-5521-4993-999B-1DF7CA790D6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9E2-7EFD-40DF-BF42-A72DE4FBF42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26DC-5521-4993-999B-1DF7CA790D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6DFD9E2-7EFD-40DF-BF42-A72DE4FBF42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15A26DC-5521-4993-999B-1DF7CA790D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977" y="764704"/>
            <a:ext cx="8280920" cy="1288196"/>
          </a:xfrm>
        </p:spPr>
        <p:txBody>
          <a:bodyPr>
            <a:noAutofit/>
          </a:bodyPr>
          <a:lstStyle/>
          <a:p>
            <a:r>
              <a:rPr lang="ru-RU" sz="6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</a:t>
            </a:r>
            <a:r>
              <a:rPr lang="ru-RU" sz="6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ubnews.ru/upload/iblock/3b0/3b0b7b22ba73ed08bed9942f96950b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762500" cy="316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500" y="322082"/>
            <a:ext cx="2168600" cy="245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5714" y="3861048"/>
            <a:ext cx="2034222" cy="230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75121"/>
            <a:ext cx="2064807" cy="206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36" y="2597682"/>
            <a:ext cx="2376838" cy="158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91" y="537003"/>
            <a:ext cx="2635616" cy="202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956" y="4411755"/>
            <a:ext cx="2363278" cy="204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\Desktop\b9bec6907f34e2f7f18b60acb9e389c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8" y="4436090"/>
            <a:ext cx="2593417" cy="22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8b6b071c-2c4e-4b07-a805-40f18258799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48" y="2539928"/>
            <a:ext cx="3025200" cy="198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КАРТИНКЕ ПОЛЕЗНЫЙ ЗАВТРАК?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98723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338" y="3573016"/>
            <a:ext cx="4672282" cy="291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4824028" y="1442193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45135" y="5194769"/>
            <a:ext cx="1296144" cy="12961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5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4.infourok.ru/uploads/ex/01fd/0013d81c-c00ed288/2/img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6313" r="5627" b="13883"/>
          <a:stretch/>
        </p:blipFill>
        <p:spPr bwMode="auto">
          <a:xfrm>
            <a:off x="755576" y="836711"/>
            <a:ext cx="7718612" cy="547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arodna-pravda.ua/wp-content/uploads/2019/08/1459434854-354117-ZHDoQee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63834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человеку нужна еда?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996952"/>
            <a:ext cx="41870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нужно есть,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встать и чтобы сесть,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прыгать, кувыркаться,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петь, дружить, смеяться, Чтоб расти и развиваться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этом не болеть.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правильно питаться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самых юных лет уметь!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38" y="1027664"/>
            <a:ext cx="79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полезные продукты: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yt3.ggpht.com/a/AGF-l79uWoCCS8dW4kqE-fDN12W-xtUKjC-OyX0c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8" y="2564904"/>
            <a:ext cx="3696345" cy="36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1zoom.ru/big2/333/320540-sveti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r="6244"/>
          <a:stretch/>
        </p:blipFill>
        <p:spPr bwMode="auto">
          <a:xfrm>
            <a:off x="4427984" y="2852936"/>
            <a:ext cx="4132530" cy="35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много витаминов в ягодах и орехах</a:t>
            </a:r>
            <a:endParaRPr lang="ru-RU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.artfile.me/wallpaper/25-05-2014/3400x2410/eda-frukty--yagody-ezhevika-klubnika-yag-830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636912"/>
            <a:ext cx="3739164" cy="347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babyzzz.ru/wp-content/uploads/2014/09/ccs-12347-0-92157000-1384281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74994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80920" cy="12961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Кальций, который содержат молочные продукты, делает крепкими наши кости и зубы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https://baikal24.ru/public/images/upload/image15667925792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75785"/>
            <a:ext cx="6912768" cy="45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324" y="675560"/>
            <a:ext cx="8280920" cy="14401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Мясо и яйца нужны для силы и роста, а рыба улучшает работу мозга и сердца.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cdn1.fullpicture.ru/wp-content/uploads/2015/09/10-sovetov-kak-bystro-sdelat-zhivot-ploskim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00" y="2115720"/>
            <a:ext cx="6912768" cy="427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42" y="764704"/>
            <a:ext cx="7024744" cy="114300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Чипсы и газированные напитки вредят нашему организму!!!</a:t>
            </a:r>
            <a:endParaRPr lang="ru-RU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img2.freepng.ru/20180516/gtw/kisspng-coca-cola-fizzy-drinks-chennight-restaurant-plasti-5afbfc6daae070.3129651815264635976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8" y="2316052"/>
            <a:ext cx="3861502" cy="345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get-zen_doc/40456/pub_5ba29b3fcc0e5300aae97cd5_5ba29c45c071d300ab519ea3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16052"/>
            <a:ext cx="4059682" cy="345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806489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Сладости и конфеты тоже вредят нашим зубам!!!</a:t>
            </a:r>
            <a:endParaRPr lang="ru-RU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www.zastavki.com/pictures/originals/2020Food___Cakes_and_Sweet_Delicious_multi-colored_candies_close-up_139026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26783"/>
            <a:ext cx="3584516" cy="284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vatars.mds.yandex.net/get-zen_doc/235990/pub_5d3604cf92414d00ac68b532_5d36052a21f9ff00adec5a2b/scale_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6089" r="10311" b="4943"/>
          <a:stretch/>
        </p:blipFill>
        <p:spPr bwMode="auto">
          <a:xfrm>
            <a:off x="4427984" y="3135515"/>
            <a:ext cx="4047566" cy="29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9288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ДАШЕ ВЫБРАТЬ ПОЛЕЗНЫЕ ПРОДУКТЫ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191056" cy="310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484784"/>
            <a:ext cx="1633364" cy="163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941168"/>
            <a:ext cx="2055997" cy="144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483931"/>
            <a:ext cx="1980220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028" y="1550361"/>
            <a:ext cx="2520280" cy="150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562" y="4185369"/>
            <a:ext cx="2821700" cy="197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122" y="3863343"/>
            <a:ext cx="2124007" cy="21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592" y="3451539"/>
            <a:ext cx="2088232" cy="146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9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100</TotalTime>
  <Words>120</Words>
  <Application>Microsoft Office PowerPoint</Application>
  <PresentationFormat>Экран (4:3)</PresentationFormat>
  <Paragraphs>18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Полезные и вредные продукты </vt:lpstr>
      <vt:lpstr>Презентация PowerPoint</vt:lpstr>
      <vt:lpstr>Самые полезные продукты: фрукты                                 овощи       </vt:lpstr>
      <vt:lpstr>Также много витаминов в ягодах и орехах</vt:lpstr>
      <vt:lpstr>Кальций, который содержат молочные продукты, делает крепкими наши кости и зубы</vt:lpstr>
      <vt:lpstr>Мясо и яйца нужны для силы и роста, а рыба улучшает работу мозга и сердца.</vt:lpstr>
      <vt:lpstr>Чипсы и газированные напитки вредят нашему организму!!!</vt:lpstr>
      <vt:lpstr>Сладости и конфеты тоже вредят нашим зубам!!!</vt:lpstr>
      <vt:lpstr>ПОМОГИ ДАШЕ ВЫБРАТЬ ПОЛЕЗНЫЕ ПРОДУКТЫ</vt:lpstr>
      <vt:lpstr>Презентация PowerPoint</vt:lpstr>
      <vt:lpstr>НА КАКОЙ КАРТИНКЕ ПОЛЕЗНЫЙ ЗАВТРАК?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и вредные продукты</dc:title>
  <dc:creator>Дмитрий Рыбицкий</dc:creator>
  <cp:lastModifiedBy>Пользователь Windows</cp:lastModifiedBy>
  <cp:revision>10</cp:revision>
  <dcterms:created xsi:type="dcterms:W3CDTF">2020-03-19T14:49:57Z</dcterms:created>
  <dcterms:modified xsi:type="dcterms:W3CDTF">2020-11-16T11:17:47Z</dcterms:modified>
</cp:coreProperties>
</file>